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66" r:id="rId6"/>
    <p:sldId id="263" r:id="rId7"/>
    <p:sldId id="265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7860A-FD8B-4C95-BBB7-48B32AA86550}">
          <p14:sldIdLst>
            <p14:sldId id="256"/>
            <p14:sldId id="257"/>
            <p14:sldId id="264"/>
            <p14:sldId id="258"/>
            <p14:sldId id="266"/>
            <p14:sldId id="263"/>
            <p14:sldId id="265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D7C9"/>
    <a:srgbClr val="51B46D"/>
    <a:srgbClr val="262626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1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C861-286A-4436-99D7-74B6375A9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CB84AA-ED0B-4F0D-A87C-9047F9E03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B1EE0-74AC-44EE-AD9D-E6BFC4A7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1401-98ED-440E-8ADE-9C9EB710AE1D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3AFD0-FC88-4442-A15F-DE1762CF2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55EF3-B1BE-4576-B5CD-BDF3E373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FB35-A9F1-4B97-8970-2C27DC770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0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00AA-4298-4FDA-97F6-8ED1EB89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20B3F-EB19-472E-A024-828362D7D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93E03-EED3-41B1-8991-94B694FD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1401-98ED-440E-8ADE-9C9EB710AE1D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01E94-294E-4A87-9AA0-9A4987B0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F580C-5AB5-41F2-BDE4-6A1D0E2D2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FB35-A9F1-4B97-8970-2C27DC770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6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1BC5CE-9FD4-4B26-AB80-9F1392AFA5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9FD6D-DD94-4AE1-91F7-88769245C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67A9-08EE-4603-89A6-5D6D185AD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1401-98ED-440E-8ADE-9C9EB710AE1D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FC301-0DE0-4E9A-9648-AB3FC7159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4C729-EA80-4CF7-97E6-9211CDD5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FB35-A9F1-4B97-8970-2C27DC770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7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7221-5642-447C-B094-FDAB430B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F1C58-099D-4BCF-A9C7-1A269650B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945F7-5612-4B57-98E0-D9E7AF234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1401-98ED-440E-8ADE-9C9EB710AE1D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D81C1-2A61-4180-AC1F-2FA1E634A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BA621-79EB-4388-82D1-C1841F06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FB35-A9F1-4B97-8970-2C27DC770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3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29382-E3C0-4AE4-AECC-804B87B91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F1412-C797-46E7-8223-FF7BEFBF0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866CC-3E3D-4279-ACB2-5562F49F4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1401-98ED-440E-8ADE-9C9EB710AE1D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D4008-2A94-4784-8CA3-6BE23A91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2F813-54C0-4E27-A71E-00A2D911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FB35-A9F1-4B97-8970-2C27DC770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6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99A74-AFD1-4B0D-9FBA-B18D45C2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6431A-318C-4440-9A15-27692307B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E3C84-3A12-4895-99CB-D96003C93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84E47-A301-4519-9DFE-3E579754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1401-98ED-440E-8ADE-9C9EB710AE1D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1A787-9D47-44ED-8AED-C9DAD9A03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BA12D-A501-4AC8-A823-299EF78E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FB35-A9F1-4B97-8970-2C27DC770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9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03518-FD9F-4B7E-A62A-AF9A6FE1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8D58A-26F8-46C0-806A-85D2AC092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A85BD-E5CF-4B7D-BF2D-D7A666F77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C6E7BA-C9F8-4BEC-8E7D-856A745AA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2F561D-BA50-4695-BF51-1135AF743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9FB240-3877-4581-929A-D7859638F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1401-98ED-440E-8ADE-9C9EB710AE1D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F90219-D758-4FEC-9742-4C913FDAC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80358A-90C5-4682-BA0C-1954CED1C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FB35-A9F1-4B97-8970-2C27DC770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8CF84-B7E6-42E2-8401-E853AF2D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388C48-8EFD-4730-987F-890F9E85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1401-98ED-440E-8ADE-9C9EB710AE1D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72CFE-B137-4B82-A2F3-D7FE62C31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692C7-6924-41FE-A1EB-C10279745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FB35-A9F1-4B97-8970-2C27DC770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4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AE38FB-34B4-4618-A3BA-252427E87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1401-98ED-440E-8ADE-9C9EB710AE1D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FFC24-F96D-43B5-BFA6-7B3C41663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5E419-E62E-44E5-9CF3-B9EA7377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FB35-A9F1-4B97-8970-2C27DC770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8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79A7-AD9B-49A6-BEE2-787C724A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7E2F1-C87F-4AD1-A4D6-72F1FC971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D1F54-7C1B-4541-876F-4B728A976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6AB59-962B-4449-9507-C43176D2A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1401-98ED-440E-8ADE-9C9EB710AE1D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14C1F-0CA7-4A79-9521-9DFD6DF6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CFC93-E8C2-4700-9595-0D4C07D73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FB35-A9F1-4B97-8970-2C27DC770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CDC34-3CA8-4B15-B48F-57D19B28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9C0827-4F8F-4302-8D38-495C48DAC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3BC7F-0EBA-4DFC-A696-AE682AD59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B30EB-0A11-406B-AA43-8C06D24B5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1401-98ED-440E-8ADE-9C9EB710AE1D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61E1E-EDBA-4459-B638-AA0027D3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3F0E5-BE4D-4007-B1C2-D3D80DF9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FB35-A9F1-4B97-8970-2C27DC770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7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3BA53F-A9C9-493E-A452-6053F6AE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ECA84-F1F9-45F6-9B3F-408A2F5D7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A21DF-19BE-4B3E-8F8F-4F7E1B954C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91401-98ED-440E-8ADE-9C9EB710AE1D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2D9C-672B-46F0-9E95-70477E8DF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32433-13C5-4D04-AA8E-17F362A85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1FB35-A9F1-4B97-8970-2C27DC770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0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f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fi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eg"/><Relationship Id="rId4" Type="http://schemas.openxmlformats.org/officeDocument/2006/relationships/image" Target="../media/image3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7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44F23B-BF96-46B8-91F6-A08EFBD29DB3}"/>
              </a:ext>
            </a:extLst>
          </p:cNvPr>
          <p:cNvSpPr/>
          <p:nvPr/>
        </p:nvSpPr>
        <p:spPr>
          <a:xfrm rot="2655449">
            <a:off x="-1369573" y="-965865"/>
            <a:ext cx="14931145" cy="87897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90C5D2F1-6AE0-4D7B-A675-D456E8EC8F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" r="20295" b="11612"/>
          <a:stretch/>
        </p:blipFill>
        <p:spPr>
          <a:xfrm>
            <a:off x="3057609" y="484455"/>
            <a:ext cx="6076782" cy="588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7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44B9E5-C350-4847-BA7F-52F7DC8AC239}"/>
              </a:ext>
            </a:extLst>
          </p:cNvPr>
          <p:cNvSpPr/>
          <p:nvPr/>
        </p:nvSpPr>
        <p:spPr>
          <a:xfrm>
            <a:off x="214009" y="272374"/>
            <a:ext cx="11731557" cy="6220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over of a book&#10;&#10;Description automatically generated with low confidence">
            <a:extLst>
              <a:ext uri="{FF2B5EF4-FFF2-40B4-BE49-F238E27FC236}">
                <a16:creationId xmlns:a16="http://schemas.microsoft.com/office/drawing/2014/main" id="{8AE71C9B-6257-4B25-BACC-EDBDC2CA8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9112">
            <a:off x="8563630" y="1526687"/>
            <a:ext cx="1826444" cy="18264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F838-A666-4296-A5FB-E0A544420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48455"/>
            <a:ext cx="68853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Explore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Enrich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Invent your </a:t>
            </a:r>
            <a:r>
              <a:rPr lang="en-US" sz="3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SoundTrek</a:t>
            </a:r>
            <a:endParaRPr lang="en-US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999BD508-49F0-44C0-B2C2-CFADD2F34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533">
            <a:off x="8818887" y="2446467"/>
            <a:ext cx="1870143" cy="1870143"/>
          </a:xfrm>
          <a:prstGeom prst="rect">
            <a:avLst/>
          </a:prstGeom>
        </p:spPr>
      </p:pic>
      <p:pic>
        <p:nvPicPr>
          <p:cNvPr id="11" name="Picture 10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F7696AAC-159C-4954-8D37-36ACB5F9B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47604">
            <a:off x="7457422" y="2557462"/>
            <a:ext cx="1743075" cy="1743075"/>
          </a:xfrm>
          <a:prstGeom prst="rect">
            <a:avLst/>
          </a:prstGeom>
        </p:spPr>
      </p:pic>
      <p:pic>
        <p:nvPicPr>
          <p:cNvPr id="13" name="Picture 12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B9FD032B-97C4-4ED0-B321-4FB4FA050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9316">
            <a:off x="9262686" y="3777949"/>
            <a:ext cx="1862375" cy="1862375"/>
          </a:xfrm>
          <a:prstGeom prst="rect">
            <a:avLst/>
          </a:prstGeom>
        </p:spPr>
      </p:pic>
      <p:pic>
        <p:nvPicPr>
          <p:cNvPr id="15" name="Picture 14" descr="A picture containing text, alcohol, plaque&#10;&#10;Description automatically generated">
            <a:extLst>
              <a:ext uri="{FF2B5EF4-FFF2-40B4-BE49-F238E27FC236}">
                <a16:creationId xmlns:a16="http://schemas.microsoft.com/office/drawing/2014/main" id="{D924025A-9721-4143-9C59-CE2070D286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3041">
            <a:off x="7406974" y="3713773"/>
            <a:ext cx="1990725" cy="1990725"/>
          </a:xfrm>
          <a:prstGeom prst="rect">
            <a:avLst/>
          </a:prstGeom>
        </p:spPr>
      </p:pic>
      <p:pic>
        <p:nvPicPr>
          <p:cNvPr id="7" name="Picture 6" descr="A person and person dancing on a beach&#10;&#10;Description automatically generated with low confidence">
            <a:extLst>
              <a:ext uri="{FF2B5EF4-FFF2-40B4-BE49-F238E27FC236}">
                <a16:creationId xmlns:a16="http://schemas.microsoft.com/office/drawing/2014/main" id="{44752B12-FC27-4C4D-82B8-E5EDD79270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0024">
            <a:off x="8268127" y="3025818"/>
            <a:ext cx="1952542" cy="195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7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27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7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44B9E5-C350-4847-BA7F-52F7DC8AC239}"/>
              </a:ext>
            </a:extLst>
          </p:cNvPr>
          <p:cNvSpPr/>
          <p:nvPr/>
        </p:nvSpPr>
        <p:spPr>
          <a:xfrm>
            <a:off x="214007" y="318749"/>
            <a:ext cx="11731557" cy="6220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3703F-4159-4B2E-960E-BAEF88EC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299" y="387661"/>
            <a:ext cx="7635402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Playlists That Serve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92CB6-C005-4AC5-BBDD-1E3752D3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62" y="1713224"/>
            <a:ext cx="2273449" cy="2278266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8B5B7B8A-76F4-452C-B2B2-D8AE506839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3" y="1572430"/>
            <a:ext cx="2470078" cy="2470078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9E17AB02-3849-48B8-9D51-92528E1EE23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48" y="4123250"/>
            <a:ext cx="2081866" cy="2081866"/>
          </a:xfrm>
          <a:prstGeom prst="rect">
            <a:avLst/>
          </a:prstGeom>
        </p:spPr>
      </p:pic>
      <p:pic>
        <p:nvPicPr>
          <p:cNvPr id="14" name="Picture 13" descr="Icon, calendar&#10;&#10;Description automatically generated">
            <a:extLst>
              <a:ext uri="{FF2B5EF4-FFF2-40B4-BE49-F238E27FC236}">
                <a16:creationId xmlns:a16="http://schemas.microsoft.com/office/drawing/2014/main" id="{C539B57E-A518-4820-90EF-F0B7F2505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205" y="4123251"/>
            <a:ext cx="2081865" cy="2081865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0812763-85A6-4A52-AB54-6DD7C7CF2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129" y="1713224"/>
            <a:ext cx="2081866" cy="208186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C154BE6-BE9F-4153-9630-4CB41D15FF22}"/>
              </a:ext>
            </a:extLst>
          </p:cNvPr>
          <p:cNvSpPr/>
          <p:nvPr/>
        </p:nvSpPr>
        <p:spPr>
          <a:xfrm rot="21448344">
            <a:off x="2997446" y="2579310"/>
            <a:ext cx="1556426" cy="35777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4879CF2-A0BE-4627-8EF4-861003DEBB67}"/>
              </a:ext>
            </a:extLst>
          </p:cNvPr>
          <p:cNvSpPr/>
          <p:nvPr/>
        </p:nvSpPr>
        <p:spPr>
          <a:xfrm rot="19575873">
            <a:off x="3413550" y="3944364"/>
            <a:ext cx="1416982" cy="35777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9E98896-4FAD-4889-8628-CF4A2742B8A9}"/>
              </a:ext>
            </a:extLst>
          </p:cNvPr>
          <p:cNvSpPr/>
          <p:nvPr/>
        </p:nvSpPr>
        <p:spPr>
          <a:xfrm rot="10800000">
            <a:off x="7466810" y="2615850"/>
            <a:ext cx="1556426" cy="35777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90169B5-1767-44DC-BD93-EF81C237E4E3}"/>
              </a:ext>
            </a:extLst>
          </p:cNvPr>
          <p:cNvSpPr/>
          <p:nvPr/>
        </p:nvSpPr>
        <p:spPr>
          <a:xfrm rot="12495076">
            <a:off x="7427360" y="3929066"/>
            <a:ext cx="1416982" cy="35777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0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7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4C63A8-1F40-4F02-AD57-D5E2321FC77B}"/>
              </a:ext>
            </a:extLst>
          </p:cNvPr>
          <p:cNvSpPr/>
          <p:nvPr/>
        </p:nvSpPr>
        <p:spPr>
          <a:xfrm>
            <a:off x="353665" y="3471862"/>
            <a:ext cx="11484897" cy="14124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4B9324-034D-4FB7-AFAE-98E4D4D2B3EB}"/>
              </a:ext>
            </a:extLst>
          </p:cNvPr>
          <p:cNvSpPr/>
          <p:nvPr/>
        </p:nvSpPr>
        <p:spPr>
          <a:xfrm>
            <a:off x="3195682" y="505838"/>
            <a:ext cx="5851041" cy="10214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AC1DF-5C7E-41E2-B221-90C88189F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Technologies Used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AB786A-351F-4D81-8D92-AB0AC55D88A3}"/>
              </a:ext>
            </a:extLst>
          </p:cNvPr>
          <p:cNvSpPr/>
          <p:nvPr/>
        </p:nvSpPr>
        <p:spPr>
          <a:xfrm>
            <a:off x="353665" y="1690688"/>
            <a:ext cx="11484897" cy="14124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1B6D087-E331-4449-BEEB-1A1F519A5FA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37" y="1789098"/>
            <a:ext cx="1212888" cy="1212888"/>
          </a:xfrm>
          <a:prstGeom prst="rect">
            <a:avLst/>
          </a:prstGeom>
          <a:effectLst/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59F3C7F-73A8-4716-8C2E-F1E0F57FF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187" y="1789098"/>
            <a:ext cx="1212888" cy="1212888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88448C0-E9E5-4C93-8009-1BA8E86A9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73" y="1789098"/>
            <a:ext cx="1123045" cy="1212888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163724BE-1022-4201-8C83-5D2392DB7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614" y="1789098"/>
            <a:ext cx="2068186" cy="1164093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61C35154-45D1-4FF2-9422-E1CA44DF88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37" y="3638550"/>
            <a:ext cx="1079081" cy="1079081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97962FA2-405D-4361-90CD-49A4B5D18E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57"/>
          <a:stretch/>
        </p:blipFill>
        <p:spPr>
          <a:xfrm>
            <a:off x="3109691" y="3791777"/>
            <a:ext cx="833908" cy="754404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7D802AB9-3291-4EE4-94E5-71A154F59A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76" y="3748526"/>
            <a:ext cx="2347415" cy="859105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E813F224-FD2B-47A3-8661-42250596BA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877" y="3689627"/>
            <a:ext cx="2245660" cy="9587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72132FF-1923-467D-89A1-823EEA394A0B}"/>
              </a:ext>
            </a:extLst>
          </p:cNvPr>
          <p:cNvSpPr/>
          <p:nvPr/>
        </p:nvSpPr>
        <p:spPr>
          <a:xfrm>
            <a:off x="353665" y="5253036"/>
            <a:ext cx="11484897" cy="1239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85E39801-0C41-4A02-8FD9-C766E17C21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82" y="5306487"/>
            <a:ext cx="1132936" cy="1132936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7BFCE3AC-DEA8-4D15-80AB-E5DEC8E9B4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75" y="5253036"/>
            <a:ext cx="1239840" cy="1239840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418534C4-AED4-4641-89BE-6CCB298B78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862" y="5142027"/>
            <a:ext cx="1461856" cy="1461856"/>
          </a:xfrm>
          <a:prstGeom prst="rect">
            <a:avLst/>
          </a:prstGeom>
        </p:spPr>
      </p:pic>
      <p:pic>
        <p:nvPicPr>
          <p:cNvPr id="1026" name="Picture 2" descr="Adobe Illustrator - Wikipedia">
            <a:extLst>
              <a:ext uri="{FF2B5EF4-FFF2-40B4-BE49-F238E27FC236}">
                <a16:creationId xmlns:a16="http://schemas.microsoft.com/office/drawing/2014/main" id="{7855B187-175C-460C-976F-A9D61E372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01" b="96847" l="1322" r="99119">
                        <a14:foregroundMark x1="79736" y1="58559" x2="74009" y2="26577"/>
                        <a14:foregroundMark x1="72247" y1="31532" x2="10573" y2="65766"/>
                        <a14:foregroundMark x1="25551" y1="51802" x2="59471" y2="22072"/>
                        <a14:foregroundMark x1="40088" y1="26577" x2="11013" y2="60811"/>
                        <a14:foregroundMark x1="11013" y1="58559" x2="23789" y2="14865"/>
                        <a14:foregroundMark x1="24229" y1="14865" x2="14537" y2="61712"/>
                        <a14:foregroundMark x1="15419" y1="64865" x2="70044" y2="43694"/>
                        <a14:foregroundMark x1="70925" y1="54955" x2="23789" y2="86036"/>
                        <a14:foregroundMark x1="23789" y1="86036" x2="18943" y2="85135"/>
                        <a14:foregroundMark x1="37885" y1="90541" x2="14978" y2="74324"/>
                        <a14:foregroundMark x1="14978" y1="74324" x2="1322" y2="54955"/>
                        <a14:foregroundMark x1="34802" y1="87387" x2="23348" y2="63964"/>
                        <a14:foregroundMark x1="23348" y1="63964" x2="27753" y2="34234"/>
                        <a14:foregroundMark x1="8370" y1="45045" x2="32599" y2="7207"/>
                        <a14:foregroundMark x1="23348" y1="16216" x2="62115" y2="10811"/>
                        <a14:foregroundMark x1="62115" y1="10811" x2="90308" y2="18919"/>
                        <a14:foregroundMark x1="91189" y1="22973" x2="92070" y2="73423"/>
                        <a14:foregroundMark x1="92070" y1="73423" x2="62996" y2="89640"/>
                        <a14:foregroundMark x1="62996" y1="89640" x2="28194" y2="96847"/>
                        <a14:foregroundMark x1="28194" y1="96847" x2="28194" y2="96847"/>
                        <a14:foregroundMark x1="18943" y1="94144" x2="2643" y2="54054"/>
                        <a14:foregroundMark x1="2643" y1="54054" x2="3524" y2="51802"/>
                        <a14:foregroundMark x1="6608" y1="33784" x2="26872" y2="10811"/>
                        <a14:foregroundMark x1="6167" y1="20721" x2="34802" y2="1351"/>
                        <a14:foregroundMark x1="4846" y1="23423" x2="56388" y2="7207"/>
                        <a14:foregroundMark x1="10573" y1="13514" x2="30837" y2="2252"/>
                        <a14:foregroundMark x1="18502" y1="9910" x2="41410" y2="31532"/>
                        <a14:foregroundMark x1="51101" y1="19369" x2="41850" y2="45495"/>
                        <a14:foregroundMark x1="41850" y1="45495" x2="41850" y2="64865"/>
                        <a14:foregroundMark x1="62555" y1="41892" x2="16740" y2="89640"/>
                        <a14:foregroundMark x1="16740" y1="89640" x2="8811" y2="76577"/>
                        <a14:foregroundMark x1="62996" y1="91441" x2="88987" y2="72072"/>
                        <a14:foregroundMark x1="91630" y1="81532" x2="61233" y2="95946"/>
                        <a14:foregroundMark x1="90749" y1="76126" x2="70485" y2="92793"/>
                        <a14:foregroundMark x1="93392" y1="72973" x2="84581" y2="95946"/>
                        <a14:foregroundMark x1="51101" y1="88739" x2="88546" y2="56306"/>
                        <a14:foregroundMark x1="65639" y1="80180" x2="98678" y2="54054"/>
                        <a14:foregroundMark x1="48899" y1="82883" x2="99119" y2="39640"/>
                        <a14:foregroundMark x1="58590" y1="32883" x2="76211" y2="13063"/>
                        <a14:foregroundMark x1="66960" y1="41441" x2="81498" y2="14414"/>
                        <a14:foregroundMark x1="94273" y1="29730" x2="76211" y2="4505"/>
                        <a14:foregroundMark x1="76211" y1="4505" x2="67841" y2="4955"/>
                        <a14:foregroundMark x1="66960" y1="6306" x2="93833" y2="31532"/>
                        <a14:foregroundMark x1="93833" y1="31532" x2="91189" y2="52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598" y="5374156"/>
            <a:ext cx="1020065" cy="99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86F5FF2B-46D5-4322-9D81-E462ACC5AF8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48"/>
          <a:stretch/>
        </p:blipFill>
        <p:spPr>
          <a:xfrm>
            <a:off x="3943598" y="3791777"/>
            <a:ext cx="1440055" cy="75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8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7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44B9E5-C350-4847-BA7F-52F7DC8AC239}"/>
              </a:ext>
            </a:extLst>
          </p:cNvPr>
          <p:cNvSpPr/>
          <p:nvPr/>
        </p:nvSpPr>
        <p:spPr>
          <a:xfrm>
            <a:off x="1411358" y="566530"/>
            <a:ext cx="9243390" cy="54814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3703F-4159-4B2E-960E-BAEF88EC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299" y="467139"/>
            <a:ext cx="7635402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Live Demo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6B45EE3-0535-4FBE-8987-787215975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04" y="1287117"/>
            <a:ext cx="6347791" cy="476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7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576B811-9C51-414C-8227-80B0550F5520}"/>
              </a:ext>
            </a:extLst>
          </p:cNvPr>
          <p:cNvSpPr/>
          <p:nvPr/>
        </p:nvSpPr>
        <p:spPr>
          <a:xfrm>
            <a:off x="7753168" y="4198884"/>
            <a:ext cx="2451636" cy="2201164"/>
          </a:xfrm>
          <a:prstGeom prst="rect">
            <a:avLst/>
          </a:prstGeom>
          <a:solidFill>
            <a:srgbClr val="2626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B6D5EA-0450-4434-8168-E6E97790D153}"/>
              </a:ext>
            </a:extLst>
          </p:cNvPr>
          <p:cNvSpPr/>
          <p:nvPr/>
        </p:nvSpPr>
        <p:spPr>
          <a:xfrm>
            <a:off x="7753168" y="1665744"/>
            <a:ext cx="2451636" cy="22011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067BEA-06E6-4D09-90CD-72DC6BC1B8E9}"/>
              </a:ext>
            </a:extLst>
          </p:cNvPr>
          <p:cNvSpPr/>
          <p:nvPr/>
        </p:nvSpPr>
        <p:spPr>
          <a:xfrm>
            <a:off x="1941447" y="4198884"/>
            <a:ext cx="2451636" cy="22011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D1EF0B-FA29-40D9-BA77-5C12433CAC62}"/>
              </a:ext>
            </a:extLst>
          </p:cNvPr>
          <p:cNvSpPr/>
          <p:nvPr/>
        </p:nvSpPr>
        <p:spPr>
          <a:xfrm>
            <a:off x="1910980" y="1665744"/>
            <a:ext cx="2451636" cy="22011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44B9E5-C350-4847-BA7F-52F7DC8AC239}"/>
              </a:ext>
            </a:extLst>
          </p:cNvPr>
          <p:cNvSpPr/>
          <p:nvPr/>
        </p:nvSpPr>
        <p:spPr>
          <a:xfrm>
            <a:off x="3111617" y="457952"/>
            <a:ext cx="5936339" cy="978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3703F-4159-4B2E-960E-BAEF88EC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887" y="284271"/>
            <a:ext cx="52578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Future Goals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4B14353F-95DF-4AE8-AD12-6E05270E51B5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65" y="1844137"/>
            <a:ext cx="1905000" cy="1905000"/>
          </a:xfrm>
          <a:prstGeom prst="rect">
            <a:avLst/>
          </a:prstGeom>
          <a:noFill/>
          <a:effectLst/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1F960F3-3006-47C8-850C-A49BA4C4F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332" y="2013284"/>
            <a:ext cx="2283308" cy="15060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Shape&#10;&#10;Description automatically generated">
            <a:extLst>
              <a:ext uri="{FF2B5EF4-FFF2-40B4-BE49-F238E27FC236}">
                <a16:creationId xmlns:a16="http://schemas.microsoft.com/office/drawing/2014/main" id="{096A8A80-78A5-43A0-A094-A0BD089BAE7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915" y="4800084"/>
            <a:ext cx="2040142" cy="998764"/>
          </a:xfrm>
          <a:prstGeom prst="rect">
            <a:avLst/>
          </a:prstGeom>
        </p:spPr>
      </p:pic>
      <p:pic>
        <p:nvPicPr>
          <p:cNvPr id="23" name="Graphic 22" descr="Headphones outline">
            <a:extLst>
              <a:ext uri="{FF2B5EF4-FFF2-40B4-BE49-F238E27FC236}">
                <a16:creationId xmlns:a16="http://schemas.microsoft.com/office/drawing/2014/main" id="{BCD07118-B3C6-4554-A09E-4D68AE255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1360" y="4091673"/>
            <a:ext cx="2201165" cy="2201165"/>
          </a:xfrm>
          <a:prstGeom prst="rect">
            <a:avLst/>
          </a:prstGeom>
        </p:spPr>
      </p:pic>
      <p:pic>
        <p:nvPicPr>
          <p:cNvPr id="29" name="Graphic 28" descr="Artificial Intelligence with solid fill">
            <a:extLst>
              <a:ext uri="{FF2B5EF4-FFF2-40B4-BE49-F238E27FC236}">
                <a16:creationId xmlns:a16="http://schemas.microsoft.com/office/drawing/2014/main" id="{2BDCFE97-6970-409C-978C-2EA2C52B9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60026" y="489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7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7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44B9E5-C350-4847-BA7F-52F7DC8AC239}"/>
              </a:ext>
            </a:extLst>
          </p:cNvPr>
          <p:cNvSpPr/>
          <p:nvPr/>
        </p:nvSpPr>
        <p:spPr>
          <a:xfrm>
            <a:off x="214009" y="272374"/>
            <a:ext cx="11731557" cy="6220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AE878865-9A7D-43F1-BF5A-1BB1FB49A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" r="5708"/>
          <a:stretch/>
        </p:blipFill>
        <p:spPr>
          <a:xfrm>
            <a:off x="901251" y="1502407"/>
            <a:ext cx="1850065" cy="2040990"/>
          </a:xfrm>
        </p:spPr>
      </p:pic>
      <p:pic>
        <p:nvPicPr>
          <p:cNvPr id="7" name="Picture 6" descr="A person in a green shirt&#10;&#10;Description automatically generated with medium confidence">
            <a:extLst>
              <a:ext uri="{FF2B5EF4-FFF2-40B4-BE49-F238E27FC236}">
                <a16:creationId xmlns:a16="http://schemas.microsoft.com/office/drawing/2014/main" id="{B64392CB-32C6-4395-A1DF-073ACBDE53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9" t="13480" r="23189" b="30213"/>
          <a:stretch/>
        </p:blipFill>
        <p:spPr>
          <a:xfrm>
            <a:off x="4350620" y="1502407"/>
            <a:ext cx="1850065" cy="2040990"/>
          </a:xfrm>
          <a:prstGeom prst="rect">
            <a:avLst/>
          </a:prstGeom>
        </p:spPr>
      </p:pic>
      <p:pic>
        <p:nvPicPr>
          <p:cNvPr id="10" name="Picture 9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695E9F7F-B7D3-4811-914C-272E4432C2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" t="-215" r="10451" b="215"/>
          <a:stretch/>
        </p:blipFill>
        <p:spPr>
          <a:xfrm>
            <a:off x="7836756" y="1506779"/>
            <a:ext cx="1850065" cy="20366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A5DB58-1218-47A1-96A5-B47F79BF819C}"/>
              </a:ext>
            </a:extLst>
          </p:cNvPr>
          <p:cNvSpPr/>
          <p:nvPr/>
        </p:nvSpPr>
        <p:spPr>
          <a:xfrm>
            <a:off x="2751317" y="1465910"/>
            <a:ext cx="1599304" cy="655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Kalob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Morel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0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Playlists Developer</a:t>
            </a:r>
            <a:r>
              <a:rPr lang="en-US" sz="105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10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59994D-0815-4E94-B09E-00BCDEEEBEC6}"/>
              </a:ext>
            </a:extLst>
          </p:cNvPr>
          <p:cNvSpPr/>
          <p:nvPr/>
        </p:nvSpPr>
        <p:spPr>
          <a:xfrm>
            <a:off x="6200685" y="1498438"/>
            <a:ext cx="1636071" cy="5269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Lukas Frick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Ui Developer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5775CE-3FAB-4FDE-9A40-1AAB99A3436B}"/>
              </a:ext>
            </a:extLst>
          </p:cNvPr>
          <p:cNvSpPr/>
          <p:nvPr/>
        </p:nvSpPr>
        <p:spPr>
          <a:xfrm>
            <a:off x="9683871" y="1506779"/>
            <a:ext cx="1850065" cy="655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Martin Dampier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Documentation</a:t>
            </a:r>
          </a:p>
        </p:txBody>
      </p:sp>
      <p:pic>
        <p:nvPicPr>
          <p:cNvPr id="8" name="Picture 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15BE9A2-D2C9-493A-9FB9-392AF2BC14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1" t="17817" r="12102" b="17704"/>
          <a:stretch/>
        </p:blipFill>
        <p:spPr>
          <a:xfrm>
            <a:off x="901250" y="3941947"/>
            <a:ext cx="1850065" cy="2036618"/>
          </a:xfrm>
          <a:prstGeom prst="rect">
            <a:avLst/>
          </a:prstGeom>
        </p:spPr>
      </p:pic>
      <p:pic>
        <p:nvPicPr>
          <p:cNvPr id="12" name="Picture 11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6C6C16E8-6E6D-45E3-8600-E53DD7DF93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5" b="32477"/>
          <a:stretch/>
        </p:blipFill>
        <p:spPr>
          <a:xfrm>
            <a:off x="4455303" y="3937576"/>
            <a:ext cx="1640697" cy="20409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E29B2DF-5C40-41C6-916B-4F990A9648A9}"/>
              </a:ext>
            </a:extLst>
          </p:cNvPr>
          <p:cNvSpPr/>
          <p:nvPr/>
        </p:nvSpPr>
        <p:spPr>
          <a:xfrm>
            <a:off x="2751315" y="3937576"/>
            <a:ext cx="1599304" cy="655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Jesse Chang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Music Player Developer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D05B0B-726A-4E75-BD14-2790BE281680}"/>
              </a:ext>
            </a:extLst>
          </p:cNvPr>
          <p:cNvSpPr/>
          <p:nvPr/>
        </p:nvSpPr>
        <p:spPr>
          <a:xfrm>
            <a:off x="6200684" y="3937576"/>
            <a:ext cx="1636071" cy="655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LaSean</a:t>
            </a:r>
            <a:r>
              <a:rPr lang="en-US" dirty="0"/>
              <a:t> Salmon</a:t>
            </a:r>
          </a:p>
          <a:p>
            <a:pPr algn="ctr"/>
            <a:r>
              <a:rPr lang="en-US" sz="1050" dirty="0"/>
              <a:t>Lead Front End Developer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63AE6B-DF9A-406B-90B1-C1A669BE19AF}"/>
              </a:ext>
            </a:extLst>
          </p:cNvPr>
          <p:cNvSpPr/>
          <p:nvPr/>
        </p:nvSpPr>
        <p:spPr>
          <a:xfrm>
            <a:off x="9791246" y="3937576"/>
            <a:ext cx="1827253" cy="655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Gareth </a:t>
            </a:r>
            <a:r>
              <a:rPr lang="en-US" dirty="0" err="1"/>
              <a:t>Bloemeke</a:t>
            </a:r>
            <a:endParaRPr lang="en-US" dirty="0"/>
          </a:p>
          <a:p>
            <a:pPr algn="ctr"/>
            <a:r>
              <a:rPr lang="en-US" sz="1050" dirty="0"/>
              <a:t>Lead Back End Developer</a:t>
            </a:r>
          </a:p>
          <a:p>
            <a:pPr algn="ctr"/>
            <a:r>
              <a:rPr lang="en-US" sz="1050" dirty="0"/>
              <a:t>Original Concept</a:t>
            </a:r>
          </a:p>
        </p:txBody>
      </p:sp>
      <p:pic>
        <p:nvPicPr>
          <p:cNvPr id="21" name="Picture 20" descr="A person in a black shirt&#10;&#10;Description automatically generated with low confidence">
            <a:extLst>
              <a:ext uri="{FF2B5EF4-FFF2-40B4-BE49-F238E27FC236}">
                <a16:creationId xmlns:a16="http://schemas.microsoft.com/office/drawing/2014/main" id="{8296843C-F219-42EF-B034-7D87AE128B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" t="15208" r="14636" b="35963"/>
          <a:stretch/>
        </p:blipFill>
        <p:spPr>
          <a:xfrm>
            <a:off x="7809006" y="3916279"/>
            <a:ext cx="1905564" cy="20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0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7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44B9E5-C350-4847-BA7F-52F7DC8AC239}"/>
              </a:ext>
            </a:extLst>
          </p:cNvPr>
          <p:cNvSpPr/>
          <p:nvPr/>
        </p:nvSpPr>
        <p:spPr>
          <a:xfrm>
            <a:off x="228600" y="272374"/>
            <a:ext cx="11716966" cy="13255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3703F-4159-4B2E-960E-BAEF88ECB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086" y="365125"/>
            <a:ext cx="7635402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Questions</a:t>
            </a:r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EEAF8038-77F3-4B1B-B097-E8C1BFC0D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6906" y="2152315"/>
            <a:ext cx="3245761" cy="3245761"/>
          </a:xfrm>
          <a:prstGeom prst="rect">
            <a:avLst/>
          </a:prstGeom>
        </p:spPr>
      </p:pic>
      <p:pic>
        <p:nvPicPr>
          <p:cNvPr id="10" name="Graphic 9" descr="Question Mark with solid fill">
            <a:extLst>
              <a:ext uri="{FF2B5EF4-FFF2-40B4-BE49-F238E27FC236}">
                <a16:creationId xmlns:a16="http://schemas.microsoft.com/office/drawing/2014/main" id="{F9EE3774-2123-4A38-B283-F109EE6A3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251860">
            <a:off x="3581306" y="3364352"/>
            <a:ext cx="1958674" cy="1958674"/>
          </a:xfrm>
          <a:prstGeom prst="rect">
            <a:avLst/>
          </a:prstGeom>
        </p:spPr>
      </p:pic>
      <p:pic>
        <p:nvPicPr>
          <p:cNvPr id="13" name="Graphic 12" descr="Question Mark with solid fill">
            <a:extLst>
              <a:ext uri="{FF2B5EF4-FFF2-40B4-BE49-F238E27FC236}">
                <a16:creationId xmlns:a16="http://schemas.microsoft.com/office/drawing/2014/main" id="{8B09EE33-2765-428D-A381-4DAA4B7A2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04464">
            <a:off x="6631586" y="3371199"/>
            <a:ext cx="1958674" cy="1958674"/>
          </a:xfrm>
          <a:prstGeom prst="rect">
            <a:avLst/>
          </a:prstGeom>
        </p:spPr>
      </p:pic>
      <p:pic>
        <p:nvPicPr>
          <p:cNvPr id="7" name="Picture 6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A5CBDA17-51D7-48FB-848D-6F1EFEE07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28" y="4953000"/>
            <a:ext cx="23622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47</Words>
  <Application>Microsoft Office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Playlists That Serve You</vt:lpstr>
      <vt:lpstr>Technologies Used</vt:lpstr>
      <vt:lpstr>Live Demo</vt:lpstr>
      <vt:lpstr>Future Goals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Marty Dampier</dc:creator>
  <cp:lastModifiedBy>LaSean A Salmon</cp:lastModifiedBy>
  <cp:revision>18</cp:revision>
  <dcterms:created xsi:type="dcterms:W3CDTF">2021-11-18T23:55:47Z</dcterms:created>
  <dcterms:modified xsi:type="dcterms:W3CDTF">2022-02-25T01:05:07Z</dcterms:modified>
</cp:coreProperties>
</file>